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0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1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99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2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43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0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44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587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03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9C457-3F1A-42C6-ABEF-F12061CCA55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84DAC-5EB9-4795-A8EF-83C1715ED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3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Образцы школьной формы Лицей №2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ratatum.com/wp-content/uploads/2018/08/36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0"/>
            <a:ext cx="4320480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8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ratatum.com/wp-content/uploads/2018/08/151802679743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0323"/>
            <a:ext cx="8424936" cy="561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53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ratatum.com/wp-content/uploads/2018/08/73db81b7002ec7768cd570a1ec53a7ad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426647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ratatum.com/wp-content/uploads/2018/08/107496.75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418" y="476672"/>
            <a:ext cx="424102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39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ratatum.com/wp-content/uploads/2018/08/20180306-153424_949233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9"/>
            <a:ext cx="387324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ratatum.com/wp-content/uploads/2018/08/dlya-oformleniya-irinoj-klypinoj-vykrojka-shkolnogo-sarafana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358" y="260648"/>
            <a:ext cx="4666119" cy="58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9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ratatum.com/wp-content/uploads/2018/08/data2Fzironka-shkola2F34-8001-2@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1" y="260648"/>
            <a:ext cx="403244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ratatum.com/wp-content/uploads/2018/08/6dec451c5637ff7bcdb8ac643f1919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005" y="260648"/>
            <a:ext cx="453650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6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ratatum.com/wp-content/uploads/2018/08/60-826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4826"/>
            <a:ext cx="4680520" cy="580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ratatum.com/wp-content/uploads/2018/08/19287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706" y="476672"/>
            <a:ext cx="3844431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98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ratatum.com/wp-content/uploads/2018/08/s1200-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47146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ratatum.com/wp-content/uploads/2018/08/03-768x1152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83" y="281608"/>
            <a:ext cx="3682437" cy="552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1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ratatum.com/wp-content/uploads/2018/08/168029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4608512" cy="64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7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ratatum.com/wp-content/uploads/2018/08/a889d1c6ceec8a24579f305264b4e38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4096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01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ratatum.com/wp-content/uploads/2018/08/ba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648"/>
            <a:ext cx="8808913" cy="587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68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ratatum.com/wp-content/uploads/2018/08/dsc_3004-768x1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8312"/>
            <a:ext cx="4608512" cy="650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5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ratatum.com/wp-content/uploads/2018/08/eb809ab3db246f4662fa93241abo-odezhda-bluzka-shkolnaya-dlya-devochki-naryadnaya-s-zhabo-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3470"/>
            <a:ext cx="4320479" cy="648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40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ratatum.com/wp-content/uploads/2018/08/img_603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3" y="332656"/>
            <a:ext cx="886044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0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ratatum.com/wp-content/uploads/2018/08/odejda-dlya-shkoly-shkolnaya-moda-internet-magazin-106114-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9410"/>
            <a:ext cx="7959928" cy="63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12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ratatum.com/wp-content/uploads/2018/08/01btqe0anyrc1p7vypy9lea2r47tdqz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7239"/>
            <a:ext cx="4300912" cy="646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Образцы школьной формы Лицей №2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 для лицей №2</dc:title>
  <dc:creator>root</dc:creator>
  <cp:lastModifiedBy>root</cp:lastModifiedBy>
  <cp:revision>2</cp:revision>
  <dcterms:created xsi:type="dcterms:W3CDTF">2022-05-20T05:55:06Z</dcterms:created>
  <dcterms:modified xsi:type="dcterms:W3CDTF">2022-05-20T06:13:59Z</dcterms:modified>
</cp:coreProperties>
</file>